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221D2-5BB9-4A93-B685-506AD6D706C4}" type="datetimeFigureOut">
              <a:rPr lang="en-US" smtClean="0"/>
              <a:t>5/6/2012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60CC4-369D-4826-88D5-96BB6B46F94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PROFILES of WORLD WAR 2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2438400" y="3657600"/>
            <a:ext cx="4114800" cy="2667000"/>
          </a:xfrm>
          <a:prstGeom prst="star5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By Rosenberg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Zach Hafner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371600" y="1143000"/>
            <a:ext cx="6248400" cy="4876800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2300" dirty="0" smtClean="0"/>
              <a:t>The genre of  this book is  several biographies about several leaders of world war 2. </a:t>
            </a:r>
            <a:endParaRPr lang="en-US" sz="23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2590800" cy="381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762000" y="0"/>
            <a:ext cx="7772400" cy="6096000"/>
          </a:xfrm>
          <a:prstGeom prst="star5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This book tells about how Hitler’s child life  was like. It tells How the Leaders lead their people through world war 2. It makes the unknown  known to you.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5" name="Content Placeholder 4" descr="Profiles.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133600" y="1066800"/>
            <a:ext cx="4876800" cy="5401994"/>
          </a:xfrm>
          <a:scene3d>
            <a:camera prst="perspectiveFront" fov="900000">
              <a:rot lat="0" lon="0" rev="0"/>
            </a:camera>
            <a:lightRig rig="threePt" dir="t"/>
          </a:scene3d>
          <a:sp3d z="25400"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371600" y="1676400"/>
            <a:ext cx="6324600" cy="5181600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would recommend this book to my grandpa because he is interested in history.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0" y="457200"/>
            <a:ext cx="20574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838200" y="838200"/>
            <a:ext cx="6553200" cy="6019800"/>
          </a:xfrm>
          <a:prstGeom prst="star5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dirty="0" smtClean="0"/>
              <a:t>I can apply this knowledge that when there is a fascist involved to control the country </a:t>
            </a:r>
            <a:r>
              <a:rPr lang="en-US" b="1" u="sng" dirty="0" smtClean="0"/>
              <a:t>NEVER</a:t>
            </a:r>
            <a:r>
              <a:rPr lang="en-US" dirty="0" smtClean="0"/>
              <a:t> stay in the country.</a:t>
            </a:r>
          </a:p>
          <a:p>
            <a:pPr>
              <a:buNone/>
            </a:pPr>
            <a:r>
              <a:rPr lang="en-US" dirty="0" smtClean="0"/>
              <a:t>I learned that Hitler wanted to be an artist not a public worker.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115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PROFILES of WORLD WAR 2</vt:lpstr>
      <vt:lpstr>Genre </vt:lpstr>
      <vt:lpstr>Summary</vt:lpstr>
      <vt:lpstr>Pictures</vt:lpstr>
      <vt:lpstr>Recommendations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PROFILES of WORLD WAR 2</dc:title>
  <dc:creator>Owner</dc:creator>
  <cp:lastModifiedBy>Owner</cp:lastModifiedBy>
  <cp:revision>3</cp:revision>
  <dcterms:created xsi:type="dcterms:W3CDTF">2012-05-06T22:21:51Z</dcterms:created>
  <dcterms:modified xsi:type="dcterms:W3CDTF">2012-05-06T22:49:38Z</dcterms:modified>
</cp:coreProperties>
</file>